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3B5A5-740B-7843-9B22-9869A9EC7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DEDB6D-66BD-FE4A-9A12-CD0437CF9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DF67B-61D4-254A-A7E5-C9C8E79C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9B27A9-3BAF-5F49-9973-05F91AE27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A531E-2C81-BA41-8D93-1A70BAC5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707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5CC97-D0D9-B947-800D-2E577DDD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94947C-1C75-2A4C-9680-93235AD0E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56029-8C4A-7140-90F8-564B0E95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3B90-06CA-6D4A-90DB-B410610E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EB9A49-74A9-A244-82D7-F670911E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435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26D9E8-BCB3-F44E-B52B-EC2A7826DB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CEDB6F-748B-2047-B794-E297974A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43CBB-725B-184B-B29D-F4AA6376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E71808-28E9-0B4D-9440-91255DCD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39A87-5381-F44C-950A-EF4228C3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369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369F1-4F92-7340-98ED-0EF5CC10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43FD6-767A-D346-8180-F64728A4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F5F776-0D89-B544-B18C-5F91AF630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C0EE70-8677-9248-80C5-1487C367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8E2E7-6BAF-0041-B28F-B7D29036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941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D695C-36E6-D74A-870F-006E2044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9C9C0B-08E8-C943-BFAE-3E0C2B2CE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B0410F-0C19-BA4D-8E04-DB29F3E1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409E6-AF7C-D14C-8FDC-239C067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621C8-900D-E547-AD8C-806C6812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72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CED8B3-C1DD-6047-A467-FCDCCB7A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82D613-B140-7445-BB35-84A3E35EE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3E18F9-321A-644F-966E-6336727DD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5C36C1-EA86-C24F-B656-C3EB2A1E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24700A-F108-284B-8E23-6E5210DD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3A8455-9101-564E-B32D-ED408EC6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648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B76CB-F32A-414D-978B-E1FCFA9A4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B64855-2F04-2441-9717-A97A82479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10410B-F5C0-704A-B1A2-FA9A8B4E7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172315-DA19-9247-B2E7-F4DFEDA85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05859E-411B-BF4E-BFC7-ACA055F0D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76A85A-6751-F948-8A80-194AE52D8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F877B4-D148-314E-A710-05455013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4333DE-CB03-F04A-B968-4F4C6312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70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46AC2-49D1-2948-AA62-0523EF8E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2887A3-64AE-BA47-89E0-7F764B6F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E2400C-AE41-C947-9546-CCB4204C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6CDD18-B2C0-4C49-A92E-07B70F24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056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8066DF-C37C-4242-9314-C7609DB7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70A16C-5203-0147-8312-2DB9F910A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2022ED-B673-4D4F-82C2-DDEDF3BB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956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433D1-927A-6940-B060-48539E27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0D6C9-09C4-6C4A-A724-3B14B939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65A2C4-2E9A-7E4D-B6E9-B232E076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49A5B1-1284-1E49-968E-F0C26E92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EE2DC-5C0F-9045-A5E4-E07E5772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B2720-FAF9-BD4B-8CE6-16DCAD67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58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08A13-EAA2-4B44-B447-1129DFEF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E2146E-92B5-3346-9E73-7BB1A84FF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5328E4-A115-1D44-A66D-9D7121647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84441-1F93-0E4F-9659-F344B0A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6D103F-A823-834C-9D54-F0CD26747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50B51E-65CC-C84F-9991-EEC5A6C9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40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5C8046-CA0A-3F4B-AE2A-221AAD1C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CC5706-46A4-4F4B-844B-C5B36E39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572350-14CC-8D48-B50A-088A82E30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14C07-A43F-DD47-ADF9-E8396CA06345}" type="datetimeFigureOut">
              <a:rPr kumimoji="1" lang="ko-KR" altLang="en-US" smtClean="0"/>
              <a:t>2019. 11. 13.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DB5E51-9ED2-3A4A-88CB-FB927FDDE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3D358-2C3D-534C-8EAC-B9E570EE8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8CFD-420F-584E-B8F2-1864F57C88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9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0C8022-B452-D44A-9132-FBE0F53A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7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57735B-D93B-0541-9FED-5496DFFF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B90D8-CC68-7241-AB15-ACB1C5AE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3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66C2AA-3741-E64B-BBD0-2CBC96F8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51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1BC95F-116B-6A4A-B0B0-1AFFC201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ED93E3-DFAD-4A4D-99DE-F01025CD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B93F21C-310B-6540-A79A-D0E603C02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6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207BCB-235E-5946-9C33-906C2C17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9C2F12-19F8-A944-AB01-C954885C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B44AEC-CF0F-D34D-AD47-D3D4B3E8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0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DBD5C1-7EC9-CC4B-8740-D3C3D0A8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15E029-F566-8741-8729-FA60B4E6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9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C41997-C3A6-904C-BD9A-A2A7B797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7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3FBFD2-31BE-EA40-8806-3CD24267A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35D9D3-021E-5D4F-87D9-757D5C3C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B7CCE1-2BAA-5846-9E1A-FFCA734C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4852D8-CF13-F14B-91EB-763688F0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9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4532DF-2BB6-324B-AC99-72CB2A0C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8ACAD7-1946-6C44-9700-934462D26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6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FF45E81-B783-F544-B88B-0AF7EAC66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EFF5A6-950C-7B4F-9D64-5AA2B9CF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6E13AA-B204-7A4C-A7C9-89BD5A67D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7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F186B8-026B-2147-B734-E999866F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55D06-8161-B34D-B563-9182B5164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31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D820BB-1680-9741-8C92-C0F2E6102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AE1DB7-AD70-5241-9769-0359685D6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2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3F203-1925-FA4F-8EAB-7D5631D6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3162D1-0439-AE40-96EE-88406B50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DA5E66-9D0C-3F4A-B12C-37625CA4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1FBF48-4DE6-8B4D-AC64-E0386D84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17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10F032-7026-E340-95F9-B1BE356B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6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Chan Eun</dc:creator>
  <cp:lastModifiedBy>Park Chan Eun</cp:lastModifiedBy>
  <cp:revision>2</cp:revision>
  <dcterms:created xsi:type="dcterms:W3CDTF">2019-11-13T14:23:36Z</dcterms:created>
  <dcterms:modified xsi:type="dcterms:W3CDTF">2019-11-13T14:46:41Z</dcterms:modified>
</cp:coreProperties>
</file>